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046" r:id="rId2"/>
    <p:sldId id="2062" r:id="rId3"/>
    <p:sldId id="2035" r:id="rId4"/>
    <p:sldId id="2072" r:id="rId5"/>
    <p:sldId id="2083" r:id="rId6"/>
    <p:sldId id="2061" r:id="rId7"/>
    <p:sldId id="2076" r:id="rId8"/>
    <p:sldId id="2063" r:id="rId9"/>
    <p:sldId id="2081" r:id="rId10"/>
    <p:sldId id="2082" r:id="rId1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36" userDrawn="1">
          <p15:clr>
            <a:srgbClr val="A4A3A4"/>
          </p15:clr>
        </p15:guide>
        <p15:guide id="4" pos="14278" userDrawn="1">
          <p15:clr>
            <a:srgbClr val="A4A3A4"/>
          </p15:clr>
        </p15:guide>
        <p15:guide id="5" pos="1078" userDrawn="1">
          <p15:clr>
            <a:srgbClr val="A4A3A4"/>
          </p15:clr>
        </p15:guide>
        <p15:guide id="7" pos="7678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9" orient="horz" pos="8640" userDrawn="1">
          <p15:clr>
            <a:srgbClr val="A4A3A4"/>
          </p15:clr>
        </p15:guide>
        <p15:guide id="10" orient="horz" pos="46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>
    <p:extLst/>
  </p:cmAuthor>
  <p:cmAuthor id="2" name="Microsoft Office Us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A5C79"/>
    <a:srgbClr val="2D1E42"/>
    <a:srgbClr val="3B1F4D"/>
    <a:srgbClr val="000000"/>
    <a:srgbClr val="00B8DB"/>
    <a:srgbClr val="EC72A5"/>
    <a:srgbClr val="583F52"/>
    <a:srgbClr val="4AEDDE"/>
    <a:srgbClr val="F6DC0D"/>
    <a:srgbClr val="FDEA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6202" autoAdjust="0"/>
  </p:normalViewPr>
  <p:slideViewPr>
    <p:cSldViewPr snapToGrid="0" snapToObjects="1">
      <p:cViewPr>
        <p:scale>
          <a:sx n="45" d="100"/>
          <a:sy n="45" d="100"/>
        </p:scale>
        <p:origin x="-888" y="936"/>
      </p:cViewPr>
      <p:guideLst>
        <p:guide orient="horz" pos="8136"/>
        <p:guide pos="14278"/>
        <p:guide pos="1078"/>
        <p:guide pos="7678"/>
        <p:guide orient="horz" pos="504"/>
        <p:guide orient="horz" pos="8640"/>
        <p:guide orient="horz" pos="463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jpe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114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46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644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126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83802" y="1967495"/>
            <a:ext cx="6810334" cy="7899992"/>
          </a:xfrm>
          <a:custGeom>
            <a:avLst/>
            <a:gdLst>
              <a:gd name="connsiteX0" fmla="*/ 3405167 w 6810334"/>
              <a:gd name="connsiteY0" fmla="*/ 0 h 7899992"/>
              <a:gd name="connsiteX1" fmla="*/ 6810334 w 6810334"/>
              <a:gd name="connsiteY1" fmla="*/ 1702585 h 7899992"/>
              <a:gd name="connsiteX2" fmla="*/ 6810334 w 6810334"/>
              <a:gd name="connsiteY2" fmla="*/ 6197408 h 7899992"/>
              <a:gd name="connsiteX3" fmla="*/ 3405167 w 6810334"/>
              <a:gd name="connsiteY3" fmla="*/ 7899992 h 7899992"/>
              <a:gd name="connsiteX4" fmla="*/ 0 w 6810334"/>
              <a:gd name="connsiteY4" fmla="*/ 6197408 h 7899992"/>
              <a:gd name="connsiteX5" fmla="*/ 0 w 6810334"/>
              <a:gd name="connsiteY5" fmla="*/ 1702585 h 789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10334" h="7899992">
                <a:moveTo>
                  <a:pt x="3405167" y="0"/>
                </a:moveTo>
                <a:lnTo>
                  <a:pt x="6810334" y="1702585"/>
                </a:lnTo>
                <a:lnTo>
                  <a:pt x="6810334" y="6197408"/>
                </a:lnTo>
                <a:lnTo>
                  <a:pt x="3405167" y="7899992"/>
                </a:lnTo>
                <a:lnTo>
                  <a:pt x="0" y="6197408"/>
                </a:lnTo>
                <a:lnTo>
                  <a:pt x="0" y="17025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84731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3323782" y="4620328"/>
            <a:ext cx="6780686" cy="38703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770022" y="3820037"/>
            <a:ext cx="4290417" cy="7627435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410888" y="5014656"/>
            <a:ext cx="7567384" cy="478034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806547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8721969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6" r:id="rId2"/>
    <p:sldLayoutId id="2147483962" r:id="rId3"/>
    <p:sldLayoutId id="2147483958" r:id="rId4"/>
    <p:sldLayoutId id="2147483959" r:id="rId5"/>
    <p:sldLayoutId id="2147483960" r:id="rId6"/>
    <p:sldLayoutId id="2147483953" r:id="rId7"/>
    <p:sldLayoutId id="2147483967" r:id="rId8"/>
    <p:sldLayoutId id="2147483956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2" name="Rectangle 31"/>
          <p:cNvSpPr/>
          <p:nvPr/>
        </p:nvSpPr>
        <p:spPr>
          <a:xfrm>
            <a:off x="-1" y="0"/>
            <a:ext cx="24377651" cy="13716000"/>
          </a:xfrm>
          <a:prstGeom prst="rect">
            <a:avLst/>
          </a:prstGeom>
          <a:gradFill flip="none" rotWithShape="1">
            <a:gsLst>
              <a:gs pos="4000">
                <a:srgbClr val="002060"/>
              </a:gs>
              <a:gs pos="100000">
                <a:srgbClr val="FA5C79">
                  <a:alpha val="1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  <p:sp>
        <p:nvSpPr>
          <p:cNvPr id="312" name="TextBox 311"/>
          <p:cNvSpPr txBox="1"/>
          <p:nvPr/>
        </p:nvSpPr>
        <p:spPr>
          <a:xfrm>
            <a:off x="8762134" y="5607767"/>
            <a:ext cx="689804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0" b="1" spc="1600" dirty="0" smtClean="0">
                <a:solidFill>
                  <a:schemeClr val="bg2"/>
                </a:solidFill>
                <a:latin typeface="Oswald" charset="0"/>
                <a:ea typeface="Oswald" charset="0"/>
                <a:cs typeface="Oswald" charset="0"/>
              </a:rPr>
              <a:t>KISAN</a:t>
            </a:r>
            <a:endParaRPr lang="en-US" sz="14000" b="1" spc="1600" dirty="0">
              <a:solidFill>
                <a:schemeClr val="bg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8313571" y="7737306"/>
            <a:ext cx="7750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 smtClean="0">
                <a:solidFill>
                  <a:schemeClr val="bg2"/>
                </a:solidFill>
                <a:latin typeface="Open Sans" charset="0"/>
                <a:ea typeface="Open Sans" charset="0"/>
                <a:cs typeface="Open Sans" charset="0"/>
              </a:rPr>
              <a:t>EMPOWERING INDIA’S FARMERS</a:t>
            </a:r>
            <a:endParaRPr lang="en-US" sz="2800" spc="600" dirty="0">
              <a:solidFill>
                <a:schemeClr val="bg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79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29617" y="2718016"/>
            <a:ext cx="975619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Presentation Design</a:t>
            </a:r>
            <a:endParaRPr lang="en-US" sz="8000" b="1" spc="600" dirty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18547" y="4874249"/>
            <a:ext cx="111405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This presentation uses the following typographies and colors:</a:t>
            </a:r>
            <a:endParaRPr lang="en-US" sz="3000" dirty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271925" y="8881827"/>
            <a:ext cx="38715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Colors used</a:t>
            </a:r>
          </a:p>
        </p:txBody>
      </p:sp>
      <p:sp>
        <p:nvSpPr>
          <p:cNvPr id="2" name="Rectangle 1"/>
          <p:cNvSpPr/>
          <p:nvPr/>
        </p:nvSpPr>
        <p:spPr>
          <a:xfrm>
            <a:off x="14340466" y="10060870"/>
            <a:ext cx="869795" cy="914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753384" y="10060870"/>
            <a:ext cx="869795" cy="91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59843" y="10060870"/>
            <a:ext cx="869795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166302" y="10060870"/>
            <a:ext cx="869795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046925" y="10060870"/>
            <a:ext cx="869795" cy="914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19719" y="6568817"/>
            <a:ext cx="11331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800" b="1" spc="3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Free Fonts used:</a:t>
            </a:r>
          </a:p>
          <a:p>
            <a:pPr algn="ctr">
              <a:lnSpc>
                <a:spcPts val="4800"/>
              </a:lnSpc>
            </a:pPr>
            <a:r>
              <a:rPr lang="en-US" sz="3000" dirty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http://</a:t>
            </a:r>
            <a:r>
              <a:rPr lang="en-US" sz="3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www.1001fonts.com/</a:t>
            </a:r>
            <a:r>
              <a:rPr lang="en-US" sz="3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oswald-font.html</a:t>
            </a:r>
            <a:endParaRPr lang="en-US" sz="3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algn="ctr">
              <a:lnSpc>
                <a:spcPts val="4800"/>
              </a:lnSpc>
            </a:pPr>
            <a:r>
              <a:rPr lang="en-US" sz="3000" dirty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https://</a:t>
            </a:r>
            <a:r>
              <a:rPr lang="en-US" sz="3000" dirty="0" err="1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www.fontsquirrel.com</a:t>
            </a:r>
            <a:r>
              <a:rPr lang="en-US" sz="3000" dirty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/fonts/open-sans</a:t>
            </a:r>
          </a:p>
        </p:txBody>
      </p:sp>
    </p:spTree>
    <p:extLst>
      <p:ext uri="{BB962C8B-B14F-4D97-AF65-F5344CB8AC3E}">
        <p14:creationId xmlns:p14="http://schemas.microsoft.com/office/powerpoint/2010/main" val="74796724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6052" y="1129553"/>
            <a:ext cx="11022584" cy="125864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15762" y="2075559"/>
            <a:ext cx="341227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0" b="1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“</a:t>
            </a:r>
            <a:endParaRPr lang="en-US" sz="40000" b="1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82569" y="6166800"/>
            <a:ext cx="727866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Hail </a:t>
            </a:r>
            <a:r>
              <a:rPr lang="en-US" sz="7500" b="1" dirty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the soldier! Hail the farmer</a:t>
            </a:r>
            <a:r>
              <a:rPr lang="en-US" sz="75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!</a:t>
            </a:r>
            <a:endParaRPr lang="en-US" sz="7500" b="1" dirty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10800000">
            <a:off x="3915762" y="6504657"/>
            <a:ext cx="341227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0" b="1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“</a:t>
            </a:r>
            <a:endParaRPr lang="en-US" sz="40000" b="1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33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825" y="0"/>
            <a:ext cx="911886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8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47332" y="4954341"/>
            <a:ext cx="22882996" cy="3123932"/>
          </a:xfrm>
          <a:prstGeom prst="rect">
            <a:avLst/>
          </a:prstGeom>
          <a:solidFill>
            <a:schemeClr val="accent3"/>
          </a:solidFill>
        </p:spPr>
        <p:txBody>
          <a:bodyPr wrap="none" lIns="457200" tIns="457200" rIns="457200" bIns="0" rtlCol="0">
            <a:spAutoFit/>
          </a:bodyPr>
          <a:lstStyle/>
          <a:p>
            <a:pPr algn="ctr"/>
            <a:r>
              <a:rPr lang="en-US" sz="17300" b="1" spc="3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56 % of the workforce</a:t>
            </a:r>
            <a:endParaRPr lang="en-US" sz="17300" b="1" spc="3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42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>
        <p:cut/>
      </p:transition>
    </mc:Choice>
    <mc:Fallback>
      <p:transition advClick="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89285" y="4954341"/>
            <a:ext cx="16599096" cy="3123932"/>
          </a:xfrm>
          <a:prstGeom prst="rect">
            <a:avLst/>
          </a:prstGeom>
          <a:solidFill>
            <a:schemeClr val="accent3"/>
          </a:solidFill>
        </p:spPr>
        <p:txBody>
          <a:bodyPr wrap="none" lIns="457200" tIns="457200" rIns="457200" bIns="0" rtlCol="0">
            <a:spAutoFit/>
          </a:bodyPr>
          <a:lstStyle/>
          <a:p>
            <a:pPr algn="ctr"/>
            <a:r>
              <a:rPr lang="en-US" sz="17300" b="1" spc="3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80% of the food</a:t>
            </a:r>
            <a:endParaRPr lang="en-US" sz="17300" b="1" spc="3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98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>
        <p:cut/>
      </p:transition>
    </mc:Choice>
    <mc:Fallback>
      <p:transition advClick="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0" y="4495800"/>
            <a:ext cx="127127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2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riangle 19"/>
          <p:cNvSpPr/>
          <p:nvPr/>
        </p:nvSpPr>
        <p:spPr>
          <a:xfrm>
            <a:off x="11996178" y="7353300"/>
            <a:ext cx="4246886" cy="3661109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21" name="Triangle 20"/>
          <p:cNvSpPr/>
          <p:nvPr/>
        </p:nvSpPr>
        <p:spPr>
          <a:xfrm>
            <a:off x="14599745" y="8702310"/>
            <a:ext cx="2682035" cy="2312099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025" y="2617944"/>
            <a:ext cx="12150668" cy="85358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912" y="7785449"/>
            <a:ext cx="2109879" cy="2072910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86021082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75973" y="1833114"/>
            <a:ext cx="108725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6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Tech Stack</a:t>
            </a:r>
            <a:endParaRPr lang="en-US" sz="9600" b="1" spc="6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0" y="3402774"/>
            <a:ext cx="8693150" cy="43465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9299" y="4106335"/>
            <a:ext cx="4384675" cy="42860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9081" y="8295370"/>
            <a:ext cx="4671494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236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774478" y="2956701"/>
            <a:ext cx="152935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People</a:t>
            </a:r>
            <a:endParaRPr lang="en-US" sz="8800" b="1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0046" y="984478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Stephen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Turex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74479" y="687694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Tanay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Choudry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74479" y="827985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Raiden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74478" y="5474037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TEAM</a:t>
            </a:r>
            <a:endParaRPr lang="en-US" sz="4000" b="1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774478" y="1124769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Rajath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Bhat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3627023" y="5474037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ALSO</a:t>
            </a:r>
            <a:endParaRPr lang="en-US" sz="4000" b="1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611455" y="687694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Haseeb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Rabbani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611455" y="827985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Ryan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Angilly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011826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7">
      <a:dk1>
        <a:srgbClr val="B4B4B4"/>
      </a:dk1>
      <a:lt1>
        <a:srgbClr val="FFFFFF"/>
      </a:lt1>
      <a:dk2>
        <a:srgbClr val="494949"/>
      </a:dk2>
      <a:lt2>
        <a:srgbClr val="FFFFFF"/>
      </a:lt2>
      <a:accent1>
        <a:srgbClr val="0E6DE5"/>
      </a:accent1>
      <a:accent2>
        <a:srgbClr val="14A5FF"/>
      </a:accent2>
      <a:accent3>
        <a:srgbClr val="FFC625"/>
      </a:accent3>
      <a:accent4>
        <a:srgbClr val="2ADEC8"/>
      </a:accent4>
      <a:accent5>
        <a:srgbClr val="5C6F7A"/>
      </a:accent5>
      <a:accent6>
        <a:srgbClr val="E7E8EA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28975</TotalTime>
  <Words>63</Words>
  <Application>Microsoft Macintosh PowerPoint</Application>
  <PresentationFormat>Custom</PresentationFormat>
  <Paragraphs>23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Lato Light</vt:lpstr>
      <vt:lpstr>Nunito Light</vt:lpstr>
      <vt:lpstr>Open Sans</vt:lpstr>
      <vt:lpstr>Oswald</vt:lpstr>
      <vt:lpstr>Oswald Bold</vt:lpstr>
      <vt:lpstr>Arial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Rajath Bhat</cp:lastModifiedBy>
  <cp:revision>5802</cp:revision>
  <dcterms:created xsi:type="dcterms:W3CDTF">2014-11-12T21:47:38Z</dcterms:created>
  <dcterms:modified xsi:type="dcterms:W3CDTF">2018-02-18T10:14:16Z</dcterms:modified>
  <cp:category/>
</cp:coreProperties>
</file>

<file path=docProps/thumbnail.jpeg>
</file>